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7" r:id="rId4"/>
  </p:sldIdLst>
  <p:sldSz cx="9753600" cy="7315200"/>
  <p:notesSz cx="6858000" cy="9144000"/>
  <p:embeddedFontLst>
    <p:embeddedFont>
      <p:font typeface="Alegreya Bold" panose="020B0604020202020204" charset="0"/>
      <p:regular r:id="rId5"/>
    </p:embeddedFont>
    <p:embeddedFont>
      <p:font typeface="Bebas Neue Bold" panose="020B0604020202020204" charset="0"/>
      <p:regular r:id="rId6"/>
    </p:embeddedFont>
    <p:embeddedFont>
      <p:font typeface="Open Sans Bold Bold" panose="020B0604020202020204" charset="0"/>
      <p:regular r:id="rId7"/>
    </p:embeddedFont>
    <p:embeddedFont>
      <p:font typeface="Teko" panose="020B0604020202020204" charset="0"/>
      <p:regular r:id="rId8"/>
    </p:embeddedFont>
    <p:embeddedFont>
      <p:font typeface="Teko Light" panose="020B0604020202020204" charset="0"/>
      <p:regular r:id="rId9"/>
    </p:embeddedFont>
    <p:embeddedFont>
      <p:font typeface="Teko Semi-Bold" panose="020B0604020202020204" charset="0"/>
      <p:regular r:id="rId10"/>
    </p:embeddedFont>
    <p:embeddedFont>
      <p:font typeface="Times New Roman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5400" autoAdjust="0"/>
  </p:normalViewPr>
  <p:slideViewPr>
    <p:cSldViewPr>
      <p:cViewPr varScale="1">
        <p:scale>
          <a:sx n="99" d="100"/>
          <a:sy n="99" d="100"/>
        </p:scale>
        <p:origin x="175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ableStyles" Target="tableStyles.xml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GABRIELA DA SILVA" userId="56521414-1059-4a1a-a955-a7f7e7c7f194" providerId="ADAL" clId="{9328CA62-0432-47A1-A351-C3247691A4A1}"/>
    <pc:docChg chg="undo custSel modSld sldOrd">
      <pc:chgData name="PATRICIA GABRIELA DA SILVA" userId="56521414-1059-4a1a-a955-a7f7e7c7f194" providerId="ADAL" clId="{9328CA62-0432-47A1-A351-C3247691A4A1}" dt="2024-02-14T17:58:56.019" v="134"/>
      <pc:docMkLst>
        <pc:docMk/>
      </pc:docMkLst>
      <pc:sldChg chg="modSp mod">
        <pc:chgData name="PATRICIA GABRIELA DA SILVA" userId="56521414-1059-4a1a-a955-a7f7e7c7f194" providerId="ADAL" clId="{9328CA62-0432-47A1-A351-C3247691A4A1}" dt="2024-02-12T16:50:25.077" v="69" actId="20577"/>
        <pc:sldMkLst>
          <pc:docMk/>
          <pc:sldMk cId="0" sldId="257"/>
        </pc:sldMkLst>
        <pc:spChg chg="mod">
          <ac:chgData name="PATRICIA GABRIELA DA SILVA" userId="56521414-1059-4a1a-a955-a7f7e7c7f194" providerId="ADAL" clId="{9328CA62-0432-47A1-A351-C3247691A4A1}" dt="2024-02-12T16:50:25.077" v="69" actId="20577"/>
          <ac:spMkLst>
            <pc:docMk/>
            <pc:sldMk cId="0" sldId="257"/>
            <ac:spMk id="9" creationId="{00000000-0000-0000-0000-000000000000}"/>
          </ac:spMkLst>
        </pc:spChg>
      </pc:sldChg>
      <pc:sldChg chg="modSp mod ord">
        <pc:chgData name="PATRICIA GABRIELA DA SILVA" userId="56521414-1059-4a1a-a955-a7f7e7c7f194" providerId="ADAL" clId="{9328CA62-0432-47A1-A351-C3247691A4A1}" dt="2024-02-14T17:58:56.019" v="134"/>
        <pc:sldMkLst>
          <pc:docMk/>
          <pc:sldMk cId="0" sldId="258"/>
        </pc:sldMkLst>
        <pc:spChg chg="mod">
          <ac:chgData name="PATRICIA GABRIELA DA SILVA" userId="56521414-1059-4a1a-a955-a7f7e7c7f194" providerId="ADAL" clId="{9328CA62-0432-47A1-A351-C3247691A4A1}" dt="2024-02-14T17:58:48.309" v="132" actId="20577"/>
          <ac:spMkLst>
            <pc:docMk/>
            <pc:sldMk cId="0" sldId="258"/>
            <ac:spMk id="8" creationId="{00000000-0000-0000-0000-000000000000}"/>
          </ac:spMkLst>
        </pc:spChg>
        <pc:spChg chg="mod">
          <ac:chgData name="PATRICIA GABRIELA DA SILVA" userId="56521414-1059-4a1a-a955-a7f7e7c7f194" providerId="ADAL" clId="{9328CA62-0432-47A1-A351-C3247691A4A1}" dt="2024-02-12T19:01:58.020" v="131" actId="20577"/>
          <ac:spMkLst>
            <pc:docMk/>
            <pc:sldMk cId="0" sldId="258"/>
            <ac:spMk id="9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1481" y="432990"/>
            <a:ext cx="1418719" cy="1207286"/>
            <a:chOff x="0" y="0"/>
            <a:chExt cx="1891626" cy="1609715"/>
          </a:xfrm>
        </p:grpSpPr>
        <p:sp>
          <p:nvSpPr>
            <p:cNvPr id="3" name="Freeform 3"/>
            <p:cNvSpPr/>
            <p:nvPr/>
          </p:nvSpPr>
          <p:spPr>
            <a:xfrm>
              <a:off x="0" y="143705"/>
              <a:ext cx="1891626" cy="1466010"/>
            </a:xfrm>
            <a:custGeom>
              <a:avLst/>
              <a:gdLst/>
              <a:ahLst/>
              <a:cxnLst/>
              <a:rect l="l" t="t" r="r" b="b"/>
              <a:pathLst>
                <a:path w="1891626" h="1466010">
                  <a:moveTo>
                    <a:pt x="0" y="0"/>
                  </a:moveTo>
                  <a:lnTo>
                    <a:pt x="1891626" y="0"/>
                  </a:lnTo>
                  <a:lnTo>
                    <a:pt x="1891626" y="1466010"/>
                  </a:lnTo>
                  <a:lnTo>
                    <a:pt x="0" y="14660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Freeform 4"/>
            <p:cNvSpPr/>
            <p:nvPr/>
          </p:nvSpPr>
          <p:spPr>
            <a:xfrm>
              <a:off x="594600" y="519703"/>
              <a:ext cx="669246" cy="598176"/>
            </a:xfrm>
            <a:custGeom>
              <a:avLst/>
              <a:gdLst/>
              <a:ahLst/>
              <a:cxnLst/>
              <a:rect l="l" t="t" r="r" b="b"/>
              <a:pathLst>
                <a:path w="669246" h="598176">
                  <a:moveTo>
                    <a:pt x="0" y="0"/>
                  </a:moveTo>
                  <a:lnTo>
                    <a:pt x="669247" y="0"/>
                  </a:lnTo>
                  <a:lnTo>
                    <a:pt x="669247" y="598176"/>
                  </a:lnTo>
                  <a:lnTo>
                    <a:pt x="0" y="598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421816" y="1169678"/>
              <a:ext cx="1111726" cy="249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50"/>
                </a:lnSpc>
              </a:pPr>
              <a:r>
                <a:rPr lang="en-US" sz="1179" spc="150">
                  <a:solidFill>
                    <a:srgbClr val="272727"/>
                  </a:solidFill>
                  <a:latin typeface="Teko Semi-Bold"/>
                </a:rPr>
                <a:t>CI.PCS.UBI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263847" y="54715"/>
              <a:ext cx="200299" cy="1856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64"/>
                </a:lnSpc>
              </a:pPr>
              <a:r>
                <a:rPr lang="en-US" sz="831">
                  <a:solidFill>
                    <a:srgbClr val="FDA504"/>
                  </a:solidFill>
                  <a:latin typeface="Alegreya Bold"/>
                </a:rPr>
                <a:t>as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168984" y="-28575"/>
              <a:ext cx="127560" cy="2783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52"/>
                </a:lnSpc>
              </a:pPr>
              <a:r>
                <a:rPr lang="en-US" sz="1251">
                  <a:solidFill>
                    <a:srgbClr val="FDA504"/>
                  </a:solidFill>
                  <a:latin typeface="Open Sans Bold Bold"/>
                </a:rPr>
                <a:t>3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6811937"/>
            <a:ext cx="9753600" cy="503264"/>
            <a:chOff x="0" y="0"/>
            <a:chExt cx="3802733" cy="2172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802733" cy="217270"/>
            </a:xfrm>
            <a:custGeom>
              <a:avLst/>
              <a:gdLst/>
              <a:ahLst/>
              <a:cxnLst/>
              <a:rect l="l" t="t" r="r" b="b"/>
              <a:pathLst>
                <a:path w="3802733" h="217270">
                  <a:moveTo>
                    <a:pt x="0" y="0"/>
                  </a:moveTo>
                  <a:lnTo>
                    <a:pt x="3802733" y="0"/>
                  </a:lnTo>
                  <a:lnTo>
                    <a:pt x="3802733" y="217270"/>
                  </a:lnTo>
                  <a:lnTo>
                    <a:pt x="0" y="217270"/>
                  </a:lnTo>
                  <a:close/>
                </a:path>
              </a:pathLst>
            </a:custGeom>
            <a:solidFill>
              <a:srgbClr val="F7B44B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802733" cy="2648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564598" y="568696"/>
            <a:ext cx="932052" cy="955951"/>
          </a:xfrm>
          <a:custGeom>
            <a:avLst/>
            <a:gdLst/>
            <a:ahLst/>
            <a:cxnLst/>
            <a:rect l="l" t="t" r="r" b="b"/>
            <a:pathLst>
              <a:path w="932052" h="955951">
                <a:moveTo>
                  <a:pt x="0" y="0"/>
                </a:moveTo>
                <a:lnTo>
                  <a:pt x="932053" y="0"/>
                </a:lnTo>
                <a:lnTo>
                  <a:pt x="932053" y="955952"/>
                </a:lnTo>
                <a:lnTo>
                  <a:pt x="0" y="9559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TextBox 12"/>
          <p:cNvSpPr txBox="1"/>
          <p:nvPr/>
        </p:nvSpPr>
        <p:spPr>
          <a:xfrm>
            <a:off x="1828800" y="271065"/>
            <a:ext cx="6599862" cy="542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0"/>
              </a:lnSpc>
            </a:pPr>
            <a:r>
              <a:rPr lang="en-US" sz="2524" dirty="0">
                <a:solidFill>
                  <a:srgbClr val="272727"/>
                </a:solidFill>
                <a:latin typeface="Teko Light"/>
              </a:rPr>
              <a:t>3as </a:t>
            </a:r>
            <a:r>
              <a:rPr lang="en-US" sz="2524" dirty="0" err="1">
                <a:solidFill>
                  <a:srgbClr val="272727"/>
                </a:solidFill>
                <a:latin typeface="Teko Light"/>
              </a:rPr>
              <a:t>Conferências</a:t>
            </a:r>
            <a:r>
              <a:rPr lang="en-US" sz="2524" dirty="0">
                <a:solidFill>
                  <a:srgbClr val="272727"/>
                </a:solidFill>
                <a:latin typeface="Teko Light"/>
              </a:rPr>
              <a:t> </a:t>
            </a:r>
            <a:r>
              <a:rPr lang="en-US" sz="2524" dirty="0" err="1">
                <a:solidFill>
                  <a:srgbClr val="272727"/>
                </a:solidFill>
                <a:latin typeface="Teko Light"/>
              </a:rPr>
              <a:t>Internacionais</a:t>
            </a:r>
            <a:r>
              <a:rPr lang="en-US" sz="2524" dirty="0">
                <a:solidFill>
                  <a:srgbClr val="272727"/>
                </a:solidFill>
                <a:latin typeface="Teko Light"/>
              </a:rPr>
              <a:t> </a:t>
            </a:r>
            <a:r>
              <a:rPr lang="en-US" sz="2524" dirty="0" err="1">
                <a:solidFill>
                  <a:srgbClr val="272727"/>
                </a:solidFill>
                <a:latin typeface="Teko Light"/>
              </a:rPr>
              <a:t>em</a:t>
            </a:r>
            <a:r>
              <a:rPr lang="en-US" sz="2524" dirty="0">
                <a:solidFill>
                  <a:srgbClr val="272727"/>
                </a:solidFill>
                <a:latin typeface="Teko Light"/>
              </a:rPr>
              <a:t> </a:t>
            </a:r>
            <a:r>
              <a:rPr lang="en-US" sz="2524" dirty="0" err="1">
                <a:solidFill>
                  <a:srgbClr val="272727"/>
                </a:solidFill>
                <a:latin typeface="Teko Light"/>
              </a:rPr>
              <a:t>Psicologia</a:t>
            </a:r>
            <a:r>
              <a:rPr lang="en-US" sz="2524" dirty="0">
                <a:solidFill>
                  <a:srgbClr val="272727"/>
                </a:solidFill>
                <a:latin typeface="Teko Light"/>
              </a:rPr>
              <a:t> </a:t>
            </a:r>
            <a:r>
              <a:rPr lang="en-US" sz="2524" dirty="0" err="1">
                <a:solidFill>
                  <a:srgbClr val="272727"/>
                </a:solidFill>
                <a:latin typeface="Teko Light"/>
              </a:rPr>
              <a:t>Clínica</a:t>
            </a:r>
            <a:r>
              <a:rPr lang="en-US" sz="2524" dirty="0">
                <a:solidFill>
                  <a:srgbClr val="272727"/>
                </a:solidFill>
                <a:latin typeface="Teko Light"/>
              </a:rPr>
              <a:t> e da </a:t>
            </a:r>
            <a:r>
              <a:rPr lang="en-US" sz="2524" dirty="0" err="1">
                <a:solidFill>
                  <a:srgbClr val="272727"/>
                </a:solidFill>
                <a:latin typeface="Teko Light"/>
              </a:rPr>
              <a:t>Saúde</a:t>
            </a:r>
            <a:endParaRPr lang="en-US" sz="2524" dirty="0">
              <a:solidFill>
                <a:srgbClr val="272727"/>
              </a:solidFill>
              <a:latin typeface="Teko Ligh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828800" y="951908"/>
            <a:ext cx="6486376" cy="245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04"/>
              </a:lnSpc>
              <a:spcBef>
                <a:spcPct val="0"/>
              </a:spcBef>
            </a:pPr>
            <a:r>
              <a:rPr lang="en-US" sz="1600" spc="44" dirty="0" err="1">
                <a:solidFill>
                  <a:srgbClr val="FD5604"/>
                </a:solidFill>
                <a:latin typeface="Bebas Neue Bold"/>
              </a:rPr>
              <a:t>Saúde</a:t>
            </a:r>
            <a:r>
              <a:rPr lang="en-US" sz="1600" spc="44" dirty="0">
                <a:solidFill>
                  <a:srgbClr val="FD5604"/>
                </a:solidFill>
                <a:latin typeface="Bebas Neue Bold"/>
              </a:rPr>
              <a:t> Mental e </a:t>
            </a:r>
            <a:r>
              <a:rPr lang="en-US" sz="1600" spc="44" dirty="0" err="1">
                <a:solidFill>
                  <a:srgbClr val="FD5604"/>
                </a:solidFill>
                <a:latin typeface="Bebas Neue Bold"/>
              </a:rPr>
              <a:t>Saúde</a:t>
            </a:r>
            <a:r>
              <a:rPr lang="en-US" sz="1600" spc="44" dirty="0">
                <a:solidFill>
                  <a:srgbClr val="FD5604"/>
                </a:solidFill>
                <a:latin typeface="Bebas Neue Bold"/>
              </a:rPr>
              <a:t> Global: </a:t>
            </a:r>
            <a:r>
              <a:rPr lang="en-US" sz="1600" spc="44" dirty="0" err="1">
                <a:solidFill>
                  <a:srgbClr val="FD5604"/>
                </a:solidFill>
                <a:latin typeface="Bebas Neue Bold"/>
              </a:rPr>
              <a:t>Respostas</a:t>
            </a:r>
            <a:r>
              <a:rPr lang="en-US" sz="1600" spc="44" dirty="0">
                <a:solidFill>
                  <a:srgbClr val="FD5604"/>
                </a:solidFill>
                <a:latin typeface="Bebas Neue Bold"/>
              </a:rPr>
              <a:t> e </a:t>
            </a:r>
            <a:r>
              <a:rPr lang="en-US" sz="1600" spc="44" dirty="0" err="1">
                <a:solidFill>
                  <a:srgbClr val="FD5604"/>
                </a:solidFill>
                <a:latin typeface="Bebas Neue Bold"/>
              </a:rPr>
              <a:t>Compromissos</a:t>
            </a:r>
            <a:r>
              <a:rPr lang="en-US" sz="1600" spc="44" dirty="0">
                <a:solidFill>
                  <a:srgbClr val="FD5604"/>
                </a:solidFill>
                <a:latin typeface="Bebas Neue Bold"/>
              </a:rPr>
              <a:t> da </a:t>
            </a:r>
            <a:r>
              <a:rPr lang="en-US" sz="1600" spc="44" dirty="0" err="1">
                <a:solidFill>
                  <a:srgbClr val="FD5604"/>
                </a:solidFill>
                <a:latin typeface="Bebas Neue Bold"/>
              </a:rPr>
              <a:t>Psicologia</a:t>
            </a:r>
            <a:r>
              <a:rPr lang="en-US" sz="1600" spc="44" dirty="0">
                <a:solidFill>
                  <a:srgbClr val="FD5604"/>
                </a:solidFill>
                <a:latin typeface="Bebas Neue Bold"/>
              </a:rPr>
              <a:t> </a:t>
            </a:r>
            <a:r>
              <a:rPr lang="en-US" sz="1600" spc="44" dirty="0" err="1">
                <a:solidFill>
                  <a:srgbClr val="FD5604"/>
                </a:solidFill>
                <a:latin typeface="Bebas Neue Bold"/>
              </a:rPr>
              <a:t>Clínica</a:t>
            </a:r>
            <a:r>
              <a:rPr lang="en-US" sz="1600" spc="44" dirty="0">
                <a:solidFill>
                  <a:srgbClr val="FD5604"/>
                </a:solidFill>
                <a:latin typeface="Bebas Neue Bold"/>
              </a:rPr>
              <a:t> e da </a:t>
            </a:r>
            <a:r>
              <a:rPr lang="en-US" sz="1600" spc="44" dirty="0" err="1">
                <a:solidFill>
                  <a:srgbClr val="FD5604"/>
                </a:solidFill>
                <a:latin typeface="Bebas Neue Bold"/>
              </a:rPr>
              <a:t>Saúde</a:t>
            </a:r>
            <a:endParaRPr lang="en-US" sz="1600" spc="44" dirty="0">
              <a:solidFill>
                <a:srgbClr val="FD5604"/>
              </a:solidFill>
              <a:latin typeface="Bebas Neue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273888" y="1383801"/>
            <a:ext cx="5430607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46"/>
              </a:lnSpc>
              <a:spcBef>
                <a:spcPct val="0"/>
              </a:spcBef>
            </a:pPr>
            <a:r>
              <a:rPr lang="en-US" sz="2032" spc="113" dirty="0">
                <a:solidFill>
                  <a:srgbClr val="545454"/>
                </a:solidFill>
                <a:latin typeface="Teko"/>
              </a:rPr>
              <a:t> </a:t>
            </a:r>
            <a:r>
              <a:rPr lang="en-US" sz="2032" spc="113" dirty="0">
                <a:solidFill>
                  <a:srgbClr val="272727"/>
                </a:solidFill>
                <a:latin typeface="Teko"/>
              </a:rPr>
              <a:t>FCS</a:t>
            </a:r>
            <a:r>
              <a:rPr lang="en-US" sz="2032" spc="113" dirty="0">
                <a:solidFill>
                  <a:srgbClr val="545454"/>
                </a:solidFill>
                <a:latin typeface="Teko"/>
              </a:rPr>
              <a:t>   </a:t>
            </a:r>
            <a:r>
              <a:rPr lang="en-US" sz="2032" spc="113" dirty="0">
                <a:solidFill>
                  <a:srgbClr val="FDA504"/>
                </a:solidFill>
                <a:latin typeface="Teko"/>
              </a:rPr>
              <a:t>|</a:t>
            </a:r>
            <a:r>
              <a:rPr lang="en-US" sz="2032" spc="113" dirty="0">
                <a:solidFill>
                  <a:srgbClr val="545454"/>
                </a:solidFill>
                <a:latin typeface="Teko"/>
              </a:rPr>
              <a:t>   </a:t>
            </a:r>
            <a:r>
              <a:rPr lang="en-US" sz="2032" spc="113" dirty="0" err="1">
                <a:solidFill>
                  <a:srgbClr val="272727"/>
                </a:solidFill>
                <a:latin typeface="Teko"/>
              </a:rPr>
              <a:t>Universidade</a:t>
            </a:r>
            <a:r>
              <a:rPr lang="en-US" sz="2032" spc="113" dirty="0">
                <a:solidFill>
                  <a:srgbClr val="272727"/>
                </a:solidFill>
                <a:latin typeface="Teko"/>
              </a:rPr>
              <a:t> da Beira Interior</a:t>
            </a:r>
            <a:r>
              <a:rPr lang="en-US" sz="2032" spc="113" dirty="0">
                <a:solidFill>
                  <a:srgbClr val="545454"/>
                </a:solidFill>
                <a:latin typeface="Teko"/>
              </a:rPr>
              <a:t>   </a:t>
            </a:r>
            <a:r>
              <a:rPr lang="en-US" sz="2032" spc="113" dirty="0">
                <a:solidFill>
                  <a:srgbClr val="FDA504"/>
                </a:solidFill>
                <a:latin typeface="Teko"/>
              </a:rPr>
              <a:t>|   </a:t>
            </a:r>
            <a:r>
              <a:rPr lang="en-US" sz="2032" spc="113" dirty="0">
                <a:solidFill>
                  <a:srgbClr val="272727"/>
                </a:solidFill>
                <a:latin typeface="Teko"/>
              </a:rPr>
              <a:t>20 e 21 de </a:t>
            </a:r>
            <a:r>
              <a:rPr lang="en-US" sz="2032" spc="113" dirty="0" err="1">
                <a:solidFill>
                  <a:srgbClr val="272727"/>
                </a:solidFill>
                <a:latin typeface="Teko"/>
              </a:rPr>
              <a:t>maio</a:t>
            </a:r>
            <a:endParaRPr lang="en-US" sz="2032" spc="113" dirty="0">
              <a:solidFill>
                <a:srgbClr val="272727"/>
              </a:solidFill>
              <a:latin typeface="Teko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54802" y="2546010"/>
            <a:ext cx="8643995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3200" spc="-13" dirty="0" err="1">
                <a:solidFill>
                  <a:srgbClr val="272727"/>
                </a:solidFill>
                <a:latin typeface="Times New Roman"/>
              </a:rPr>
              <a:t>Título</a:t>
            </a:r>
            <a:r>
              <a:rPr lang="en-US" sz="3200" spc="-13" dirty="0">
                <a:solidFill>
                  <a:srgbClr val="272727"/>
                </a:solidFill>
                <a:latin typeface="Times New Roman"/>
              </a:rPr>
              <a:t> e </a:t>
            </a:r>
            <a:r>
              <a:rPr lang="en-US" sz="3200" spc="-13" dirty="0" err="1">
                <a:solidFill>
                  <a:srgbClr val="272727"/>
                </a:solidFill>
                <a:latin typeface="Times New Roman"/>
              </a:rPr>
              <a:t>subtítulo</a:t>
            </a:r>
            <a:r>
              <a:rPr lang="en-US" sz="3200" spc="-13" dirty="0">
                <a:solidFill>
                  <a:srgbClr val="272727"/>
                </a:solidFill>
                <a:latin typeface="Times New Roman"/>
              </a:rPr>
              <a:t> do </a:t>
            </a:r>
            <a:r>
              <a:rPr lang="en-US" sz="3200" spc="-13" dirty="0" err="1">
                <a:solidFill>
                  <a:srgbClr val="272727"/>
                </a:solidFill>
                <a:latin typeface="Times New Roman"/>
              </a:rPr>
              <a:t>seu</a:t>
            </a:r>
            <a:r>
              <a:rPr lang="en-US" sz="3200" spc="-13" dirty="0">
                <a:solidFill>
                  <a:srgbClr val="272727"/>
                </a:solidFill>
                <a:latin typeface="Times New Roman"/>
              </a:rPr>
              <a:t> </a:t>
            </a:r>
            <a:r>
              <a:rPr lang="en-US" sz="3200" spc="-13" dirty="0" err="1">
                <a:solidFill>
                  <a:srgbClr val="272727"/>
                </a:solidFill>
                <a:latin typeface="Times New Roman"/>
              </a:rPr>
              <a:t>trabalho</a:t>
            </a:r>
            <a:endParaRPr lang="en-US" sz="3200" spc="-13" dirty="0">
              <a:solidFill>
                <a:srgbClr val="272727"/>
              </a:solidFill>
              <a:latin typeface="Times New Roman"/>
            </a:endParaRPr>
          </a:p>
          <a:p>
            <a:pPr algn="ctr"/>
            <a:r>
              <a:rPr lang="en-US" sz="3200" spc="-13" dirty="0" err="1">
                <a:solidFill>
                  <a:srgbClr val="272727"/>
                </a:solidFill>
                <a:latin typeface="Times New Roman"/>
              </a:rPr>
              <a:t>Título</a:t>
            </a:r>
            <a:r>
              <a:rPr lang="en-US" sz="3200" spc="-13" dirty="0">
                <a:solidFill>
                  <a:srgbClr val="272727"/>
                </a:solidFill>
                <a:latin typeface="Times New Roman"/>
              </a:rPr>
              <a:t> e </a:t>
            </a:r>
            <a:r>
              <a:rPr lang="en-US" sz="3200" spc="-13" dirty="0" err="1">
                <a:solidFill>
                  <a:srgbClr val="272727"/>
                </a:solidFill>
                <a:latin typeface="Times New Roman"/>
              </a:rPr>
              <a:t>subtítulo</a:t>
            </a:r>
            <a:r>
              <a:rPr lang="en-US" sz="3200" spc="-13" dirty="0">
                <a:solidFill>
                  <a:srgbClr val="272727"/>
                </a:solidFill>
                <a:latin typeface="Times New Roman"/>
              </a:rPr>
              <a:t> do </a:t>
            </a:r>
            <a:r>
              <a:rPr lang="en-US" sz="3200" spc="-13" dirty="0" err="1">
                <a:solidFill>
                  <a:srgbClr val="272727"/>
                </a:solidFill>
                <a:latin typeface="Times New Roman"/>
              </a:rPr>
              <a:t>seu</a:t>
            </a:r>
            <a:r>
              <a:rPr lang="en-US" sz="3200" spc="-13" dirty="0">
                <a:solidFill>
                  <a:srgbClr val="272727"/>
                </a:solidFill>
                <a:latin typeface="Times New Roman"/>
              </a:rPr>
              <a:t> </a:t>
            </a:r>
            <a:r>
              <a:rPr lang="en-US" sz="3200" spc="-13" dirty="0" err="1">
                <a:solidFill>
                  <a:srgbClr val="272727"/>
                </a:solidFill>
                <a:latin typeface="Times New Roman"/>
              </a:rPr>
              <a:t>trabalho</a:t>
            </a:r>
            <a:endParaRPr lang="en-US" sz="3200" spc="-13" dirty="0">
              <a:solidFill>
                <a:srgbClr val="272727"/>
              </a:solidFill>
              <a:latin typeface="Times New Roman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588901" y="4562574"/>
            <a:ext cx="6575798" cy="467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0"/>
              </a:lnSpc>
            </a:pPr>
            <a:r>
              <a:rPr lang="en-US" sz="2000" dirty="0">
                <a:solidFill>
                  <a:srgbClr val="272727"/>
                </a:solidFill>
                <a:latin typeface="Times New Roman"/>
              </a:rPr>
              <a:t>Nome dos </a:t>
            </a:r>
            <a:r>
              <a:rPr lang="en-US" sz="2000" dirty="0" err="1">
                <a:solidFill>
                  <a:srgbClr val="272727"/>
                </a:solidFill>
                <a:latin typeface="Times New Roman"/>
              </a:rPr>
              <a:t>autores</a:t>
            </a:r>
            <a:r>
              <a:rPr lang="en-US" sz="2000" dirty="0">
                <a:solidFill>
                  <a:srgbClr val="272727"/>
                </a:solidFill>
                <a:latin typeface="Times New Roman"/>
              </a:rPr>
              <a:t> e Nº da </a:t>
            </a:r>
            <a:r>
              <a:rPr lang="en-US" sz="2000" dirty="0" err="1">
                <a:solidFill>
                  <a:srgbClr val="272727"/>
                </a:solidFill>
                <a:latin typeface="Times New Roman"/>
              </a:rPr>
              <a:t>instituição</a:t>
            </a:r>
            <a:r>
              <a:rPr lang="en-US" sz="2000" dirty="0">
                <a:solidFill>
                  <a:srgbClr val="272727"/>
                </a:solidFill>
                <a:latin typeface="Times New Roman"/>
              </a:rPr>
              <a:t> que </a:t>
            </a:r>
            <a:r>
              <a:rPr lang="en-US" sz="2000" dirty="0" err="1">
                <a:solidFill>
                  <a:srgbClr val="272727"/>
                </a:solidFill>
                <a:latin typeface="Times New Roman"/>
              </a:rPr>
              <a:t>representa</a:t>
            </a:r>
            <a:r>
              <a:rPr lang="en-US" sz="2000" dirty="0">
                <a:solidFill>
                  <a:srgbClr val="272727"/>
                </a:solidFill>
                <a:latin typeface="Times New Roman"/>
              </a:rPr>
              <a:t> (1)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63767" y="5235780"/>
            <a:ext cx="2426064" cy="1119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83" spc="47" dirty="0">
                <a:solidFill>
                  <a:srgbClr val="FD5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Nome da </a:t>
            </a:r>
            <a:r>
              <a:rPr lang="en-US" sz="1683" spc="47" dirty="0" err="1">
                <a:solidFill>
                  <a:srgbClr val="FD5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Instituição</a:t>
            </a:r>
            <a:r>
              <a:rPr lang="en-US" sz="1683" spc="47" dirty="0">
                <a:solidFill>
                  <a:srgbClr val="FD5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1683" spc="47" dirty="0">
                <a:solidFill>
                  <a:srgbClr val="FD5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Nome da </a:t>
            </a:r>
            <a:r>
              <a:rPr lang="en-US" sz="1683" spc="47" dirty="0" err="1">
                <a:solidFill>
                  <a:srgbClr val="FD5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Instituição</a:t>
            </a:r>
            <a:endParaRPr lang="en-US" sz="1683" spc="47" dirty="0">
              <a:solidFill>
                <a:srgbClr val="FD560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1683" spc="47" dirty="0">
                <a:solidFill>
                  <a:srgbClr val="FD5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Nome da </a:t>
            </a:r>
            <a:r>
              <a:rPr lang="en-US" sz="1683" spc="47" dirty="0" err="1">
                <a:solidFill>
                  <a:srgbClr val="FD5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Instituição</a:t>
            </a:r>
            <a:r>
              <a:rPr lang="en-US" sz="1683" spc="47" dirty="0">
                <a:solidFill>
                  <a:srgbClr val="FD56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42810" y="207099"/>
            <a:ext cx="1418719" cy="1207286"/>
            <a:chOff x="0" y="0"/>
            <a:chExt cx="1891626" cy="1609715"/>
          </a:xfrm>
        </p:grpSpPr>
        <p:sp>
          <p:nvSpPr>
            <p:cNvPr id="3" name="Freeform 3"/>
            <p:cNvSpPr/>
            <p:nvPr/>
          </p:nvSpPr>
          <p:spPr>
            <a:xfrm>
              <a:off x="0" y="143705"/>
              <a:ext cx="1891626" cy="1466010"/>
            </a:xfrm>
            <a:custGeom>
              <a:avLst/>
              <a:gdLst/>
              <a:ahLst/>
              <a:cxnLst/>
              <a:rect l="l" t="t" r="r" b="b"/>
              <a:pathLst>
                <a:path w="1891626" h="1466010">
                  <a:moveTo>
                    <a:pt x="0" y="0"/>
                  </a:moveTo>
                  <a:lnTo>
                    <a:pt x="1891626" y="0"/>
                  </a:lnTo>
                  <a:lnTo>
                    <a:pt x="1891626" y="1466010"/>
                  </a:lnTo>
                  <a:lnTo>
                    <a:pt x="0" y="14660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Freeform 4"/>
            <p:cNvSpPr/>
            <p:nvPr/>
          </p:nvSpPr>
          <p:spPr>
            <a:xfrm>
              <a:off x="594600" y="519703"/>
              <a:ext cx="669246" cy="598176"/>
            </a:xfrm>
            <a:custGeom>
              <a:avLst/>
              <a:gdLst/>
              <a:ahLst/>
              <a:cxnLst/>
              <a:rect l="l" t="t" r="r" b="b"/>
              <a:pathLst>
                <a:path w="669246" h="598176">
                  <a:moveTo>
                    <a:pt x="0" y="0"/>
                  </a:moveTo>
                  <a:lnTo>
                    <a:pt x="669247" y="0"/>
                  </a:lnTo>
                  <a:lnTo>
                    <a:pt x="669247" y="598176"/>
                  </a:lnTo>
                  <a:lnTo>
                    <a:pt x="0" y="598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421816" y="1169678"/>
              <a:ext cx="1111726" cy="249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50"/>
                </a:lnSpc>
              </a:pPr>
              <a:r>
                <a:rPr lang="en-US" sz="1179" spc="150">
                  <a:solidFill>
                    <a:srgbClr val="272727"/>
                  </a:solidFill>
                  <a:latin typeface="Teko Semi-Bold"/>
                </a:rPr>
                <a:t>CI.PCS.UBI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263847" y="54715"/>
              <a:ext cx="200299" cy="1856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64"/>
                </a:lnSpc>
              </a:pPr>
              <a:r>
                <a:rPr lang="en-US" sz="831">
                  <a:solidFill>
                    <a:srgbClr val="FDA504"/>
                  </a:solidFill>
                  <a:latin typeface="Alegreya Bold"/>
                </a:rPr>
                <a:t>as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168984" y="-28575"/>
              <a:ext cx="127560" cy="2783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52"/>
                </a:lnSpc>
              </a:pPr>
              <a:r>
                <a:rPr lang="en-US" sz="1251">
                  <a:solidFill>
                    <a:srgbClr val="FDA504"/>
                  </a:solidFill>
                  <a:latin typeface="Open Sans Bold Bold"/>
                </a:rPr>
                <a:t>3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33528" y="922020"/>
            <a:ext cx="6771167" cy="312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99"/>
              </a:lnSpc>
            </a:pPr>
            <a:r>
              <a:rPr lang="en-US" sz="3999" dirty="0" err="1">
                <a:solidFill>
                  <a:srgbClr val="272727"/>
                </a:solidFill>
                <a:latin typeface="Times New Roman"/>
              </a:rPr>
              <a:t>Tópicos</a:t>
            </a:r>
            <a:endParaRPr lang="en-US" sz="3999" dirty="0">
              <a:solidFill>
                <a:srgbClr val="272727"/>
              </a:solidFill>
              <a:latin typeface="Times New Roma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33528" y="1775385"/>
            <a:ext cx="9472733" cy="3608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69" lvl="1" indent="-248284">
              <a:lnSpc>
                <a:spcPts val="4760"/>
              </a:lnSpc>
              <a:buFont typeface="Arial"/>
              <a:buChar char="•"/>
            </a:pPr>
            <a:r>
              <a:rPr lang="en-US" sz="2299" dirty="0" err="1">
                <a:solidFill>
                  <a:srgbClr val="272727"/>
                </a:solidFill>
                <a:latin typeface="Times New Roman"/>
              </a:rPr>
              <a:t>Introdução</a:t>
            </a:r>
            <a:r>
              <a:rPr lang="en-US" sz="2299" dirty="0">
                <a:solidFill>
                  <a:srgbClr val="272727"/>
                </a:solidFill>
                <a:latin typeface="Times New Roman"/>
              </a:rPr>
              <a:t> e </a:t>
            </a:r>
            <a:r>
              <a:rPr lang="en-US" sz="2299" dirty="0" err="1">
                <a:solidFill>
                  <a:srgbClr val="272727"/>
                </a:solidFill>
                <a:latin typeface="Times New Roman"/>
              </a:rPr>
              <a:t>Objetivos</a:t>
            </a:r>
            <a:endParaRPr lang="en-US" sz="2299" dirty="0">
              <a:solidFill>
                <a:srgbClr val="272727"/>
              </a:solidFill>
              <a:latin typeface="Times New Roman"/>
            </a:endParaRPr>
          </a:p>
          <a:p>
            <a:pPr marL="496569" lvl="1" indent="-248284">
              <a:lnSpc>
                <a:spcPts val="4760"/>
              </a:lnSpc>
              <a:buFont typeface="Arial"/>
              <a:buChar char="•"/>
            </a:pPr>
            <a:r>
              <a:rPr lang="en-US" sz="2299" dirty="0">
                <a:solidFill>
                  <a:srgbClr val="272727"/>
                </a:solidFill>
                <a:latin typeface="Times New Roman"/>
              </a:rPr>
              <a:t>Material e </a:t>
            </a:r>
            <a:r>
              <a:rPr lang="en-US" sz="2299" dirty="0" err="1">
                <a:solidFill>
                  <a:srgbClr val="272727"/>
                </a:solidFill>
                <a:latin typeface="Times New Roman"/>
              </a:rPr>
              <a:t>Métodos</a:t>
            </a:r>
            <a:endParaRPr lang="en-US" sz="2299" dirty="0">
              <a:solidFill>
                <a:srgbClr val="272727"/>
              </a:solidFill>
              <a:latin typeface="Times New Roman"/>
            </a:endParaRPr>
          </a:p>
          <a:p>
            <a:pPr marL="496569" lvl="1" indent="-248284">
              <a:lnSpc>
                <a:spcPts val="4760"/>
              </a:lnSpc>
              <a:buFont typeface="Arial"/>
              <a:buChar char="•"/>
            </a:pPr>
            <a:r>
              <a:rPr lang="en-US" sz="2299" dirty="0" err="1">
                <a:solidFill>
                  <a:srgbClr val="272727"/>
                </a:solidFill>
                <a:latin typeface="Times New Roman"/>
              </a:rPr>
              <a:t>Resultados</a:t>
            </a:r>
            <a:endParaRPr lang="en-US" sz="2299" dirty="0">
              <a:solidFill>
                <a:srgbClr val="272727"/>
              </a:solidFill>
              <a:latin typeface="Times New Roman"/>
            </a:endParaRPr>
          </a:p>
          <a:p>
            <a:pPr marL="496569" lvl="1" indent="-248284">
              <a:lnSpc>
                <a:spcPts val="4760"/>
              </a:lnSpc>
              <a:buFont typeface="Arial"/>
              <a:buChar char="•"/>
            </a:pPr>
            <a:r>
              <a:rPr lang="en-US" sz="2299" dirty="0" err="1">
                <a:solidFill>
                  <a:srgbClr val="272727"/>
                </a:solidFill>
                <a:latin typeface="Times New Roman"/>
              </a:rPr>
              <a:t>Discussão</a:t>
            </a:r>
            <a:r>
              <a:rPr lang="en-US" sz="2299" dirty="0">
                <a:solidFill>
                  <a:srgbClr val="272727"/>
                </a:solidFill>
                <a:latin typeface="Times New Roman"/>
              </a:rPr>
              <a:t> e </a:t>
            </a:r>
            <a:r>
              <a:rPr lang="en-US" sz="2299" dirty="0" err="1">
                <a:solidFill>
                  <a:srgbClr val="272727"/>
                </a:solidFill>
                <a:latin typeface="Times New Roman"/>
              </a:rPr>
              <a:t>Conclusão</a:t>
            </a:r>
            <a:endParaRPr lang="en-US" sz="2299" dirty="0">
              <a:solidFill>
                <a:srgbClr val="272727"/>
              </a:solidFill>
              <a:latin typeface="Times New Roman"/>
            </a:endParaRPr>
          </a:p>
          <a:p>
            <a:pPr marL="496569" lvl="1" indent="-248284">
              <a:lnSpc>
                <a:spcPts val="4760"/>
              </a:lnSpc>
              <a:buFont typeface="Arial"/>
              <a:buChar char="•"/>
            </a:pPr>
            <a:r>
              <a:rPr lang="en-US" sz="2299" dirty="0" err="1">
                <a:solidFill>
                  <a:srgbClr val="272727"/>
                </a:solidFill>
                <a:latin typeface="Times New Roman"/>
              </a:rPr>
              <a:t>Principais</a:t>
            </a:r>
            <a:r>
              <a:rPr lang="en-US" sz="2299" dirty="0">
                <a:solidFill>
                  <a:srgbClr val="272727"/>
                </a:solidFill>
                <a:latin typeface="Times New Roman"/>
              </a:rPr>
              <a:t> </a:t>
            </a:r>
            <a:r>
              <a:rPr lang="en-US" sz="2299" dirty="0" err="1">
                <a:solidFill>
                  <a:srgbClr val="272727"/>
                </a:solidFill>
                <a:latin typeface="Times New Roman"/>
              </a:rPr>
              <a:t>Referências</a:t>
            </a:r>
            <a:endParaRPr lang="en-US" sz="2299" dirty="0">
              <a:solidFill>
                <a:srgbClr val="272727"/>
              </a:solidFill>
              <a:latin typeface="Times New Roman"/>
            </a:endParaRPr>
          </a:p>
          <a:p>
            <a:pPr marL="496569" lvl="1" indent="-248284">
              <a:lnSpc>
                <a:spcPts val="4760"/>
              </a:lnSpc>
              <a:buFont typeface="Arial"/>
              <a:buChar char="•"/>
            </a:pPr>
            <a:r>
              <a:rPr lang="en-US" sz="2299" dirty="0" err="1">
                <a:solidFill>
                  <a:srgbClr val="272727"/>
                </a:solidFill>
                <a:latin typeface="Times New Roman"/>
              </a:rPr>
              <a:t>Contactos</a:t>
            </a:r>
            <a:endParaRPr lang="en-US" sz="2299" dirty="0">
              <a:solidFill>
                <a:srgbClr val="272727"/>
              </a:solidFill>
              <a:latin typeface="Times New Roman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0" y="7176658"/>
            <a:ext cx="9753600" cy="138542"/>
            <a:chOff x="0" y="0"/>
            <a:chExt cx="3802733" cy="5131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802733" cy="51312"/>
            </a:xfrm>
            <a:custGeom>
              <a:avLst/>
              <a:gdLst/>
              <a:ahLst/>
              <a:cxnLst/>
              <a:rect l="l" t="t" r="r" b="b"/>
              <a:pathLst>
                <a:path w="3802733" h="51312">
                  <a:moveTo>
                    <a:pt x="0" y="0"/>
                  </a:moveTo>
                  <a:lnTo>
                    <a:pt x="3802733" y="0"/>
                  </a:lnTo>
                  <a:lnTo>
                    <a:pt x="3802733" y="51312"/>
                  </a:lnTo>
                  <a:lnTo>
                    <a:pt x="0" y="51312"/>
                  </a:lnTo>
                  <a:close/>
                </a:path>
              </a:pathLst>
            </a:custGeom>
            <a:solidFill>
              <a:srgbClr val="F7B44B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3802733" cy="98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42810" y="207099"/>
            <a:ext cx="1418719" cy="1207286"/>
            <a:chOff x="0" y="0"/>
            <a:chExt cx="1891626" cy="1609715"/>
          </a:xfrm>
        </p:grpSpPr>
        <p:sp>
          <p:nvSpPr>
            <p:cNvPr id="3" name="Freeform 3"/>
            <p:cNvSpPr/>
            <p:nvPr/>
          </p:nvSpPr>
          <p:spPr>
            <a:xfrm>
              <a:off x="0" y="143705"/>
              <a:ext cx="1891626" cy="1466010"/>
            </a:xfrm>
            <a:custGeom>
              <a:avLst/>
              <a:gdLst/>
              <a:ahLst/>
              <a:cxnLst/>
              <a:rect l="l" t="t" r="r" b="b"/>
              <a:pathLst>
                <a:path w="1891626" h="1466010">
                  <a:moveTo>
                    <a:pt x="0" y="0"/>
                  </a:moveTo>
                  <a:lnTo>
                    <a:pt x="1891626" y="0"/>
                  </a:lnTo>
                  <a:lnTo>
                    <a:pt x="1891626" y="1466010"/>
                  </a:lnTo>
                  <a:lnTo>
                    <a:pt x="0" y="14660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Freeform 4"/>
            <p:cNvSpPr/>
            <p:nvPr/>
          </p:nvSpPr>
          <p:spPr>
            <a:xfrm>
              <a:off x="594600" y="519703"/>
              <a:ext cx="669246" cy="598176"/>
            </a:xfrm>
            <a:custGeom>
              <a:avLst/>
              <a:gdLst/>
              <a:ahLst/>
              <a:cxnLst/>
              <a:rect l="l" t="t" r="r" b="b"/>
              <a:pathLst>
                <a:path w="669246" h="598176">
                  <a:moveTo>
                    <a:pt x="0" y="0"/>
                  </a:moveTo>
                  <a:lnTo>
                    <a:pt x="669247" y="0"/>
                  </a:lnTo>
                  <a:lnTo>
                    <a:pt x="669247" y="598176"/>
                  </a:lnTo>
                  <a:lnTo>
                    <a:pt x="0" y="598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421816" y="1169678"/>
              <a:ext cx="1111726" cy="249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50"/>
                </a:lnSpc>
              </a:pPr>
              <a:r>
                <a:rPr lang="en-US" sz="1179" spc="150">
                  <a:solidFill>
                    <a:srgbClr val="272727"/>
                  </a:solidFill>
                  <a:latin typeface="Teko Semi-Bold"/>
                </a:rPr>
                <a:t>CI.PCS.UBI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263847" y="54715"/>
              <a:ext cx="200299" cy="1856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64"/>
                </a:lnSpc>
              </a:pPr>
              <a:r>
                <a:rPr lang="en-US" sz="831">
                  <a:solidFill>
                    <a:srgbClr val="FDA504"/>
                  </a:solidFill>
                  <a:latin typeface="Alegreya Bold"/>
                </a:rPr>
                <a:t>as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168984" y="-28575"/>
              <a:ext cx="127560" cy="2783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52"/>
                </a:lnSpc>
              </a:pPr>
              <a:r>
                <a:rPr lang="en-US" sz="1251">
                  <a:solidFill>
                    <a:srgbClr val="FDA504"/>
                  </a:solidFill>
                  <a:latin typeface="Open Sans Bold Bold"/>
                </a:rPr>
                <a:t>3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33528" y="922020"/>
            <a:ext cx="6771167" cy="312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99"/>
              </a:lnSpc>
            </a:pPr>
            <a:r>
              <a:rPr lang="en-US" sz="4000" dirty="0" err="1">
                <a:solidFill>
                  <a:srgbClr val="272727"/>
                </a:solidFill>
                <a:latin typeface="Times New Roman"/>
              </a:rPr>
              <a:t>Sugestões</a:t>
            </a:r>
            <a:endParaRPr lang="en-US" sz="4000" dirty="0">
              <a:solidFill>
                <a:srgbClr val="272727"/>
              </a:solidFill>
              <a:latin typeface="Times New Roman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33528" y="1832535"/>
            <a:ext cx="9472733" cy="3436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>
              <a:lnSpc>
                <a:spcPts val="3927"/>
              </a:lnSpc>
              <a:buFont typeface="Arial"/>
              <a:buChar char="•"/>
            </a:pPr>
            <a:r>
              <a:rPr lang="en-US" sz="2800" b="1" dirty="0">
                <a:solidFill>
                  <a:srgbClr val="272727"/>
                </a:solidFill>
                <a:latin typeface="Times New Roman Bold"/>
              </a:rPr>
              <a:t>Fonte: </a:t>
            </a:r>
            <a:r>
              <a:rPr lang="en-US" sz="2000" dirty="0">
                <a:solidFill>
                  <a:srgbClr val="272727"/>
                </a:solidFill>
                <a:latin typeface="Times New Roman"/>
              </a:rPr>
              <a:t>Arial </a:t>
            </a:r>
            <a:r>
              <a:rPr lang="en-US" sz="2000" dirty="0" err="1">
                <a:solidFill>
                  <a:srgbClr val="272727"/>
                </a:solidFill>
                <a:latin typeface="Times New Roman"/>
              </a:rPr>
              <a:t>ou</a:t>
            </a:r>
            <a:r>
              <a:rPr lang="en-US" sz="2000" dirty="0">
                <a:solidFill>
                  <a:srgbClr val="272727"/>
                </a:solidFill>
                <a:latin typeface="Times New Roman"/>
              </a:rPr>
              <a:t> Time New Roman</a:t>
            </a:r>
          </a:p>
          <a:p>
            <a:pPr marL="226695" lvl="1">
              <a:lnSpc>
                <a:spcPts val="3927"/>
              </a:lnSpc>
            </a:pPr>
            <a:endParaRPr lang="en-US" sz="2000" dirty="0">
              <a:solidFill>
                <a:srgbClr val="272727"/>
              </a:solidFill>
              <a:latin typeface="Times New Roman"/>
            </a:endParaRPr>
          </a:p>
          <a:p>
            <a:pPr marL="453390" lvl="1" indent="-226695">
              <a:lnSpc>
                <a:spcPts val="3927"/>
              </a:lnSpc>
              <a:buFont typeface="Arial"/>
              <a:buChar char="•"/>
            </a:pPr>
            <a:r>
              <a:rPr lang="en-US" sz="2800" b="1" dirty="0" err="1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Tamanhos</a:t>
            </a:r>
            <a:r>
              <a:rPr lang="en-US" sz="2800" b="1" dirty="0">
                <a:solidFill>
                  <a:srgbClr val="2727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906780" lvl="2" indent="-302260">
              <a:lnSpc>
                <a:spcPts val="3927"/>
              </a:lnSpc>
              <a:buFont typeface="Arial"/>
              <a:buChar char="⚬"/>
            </a:pPr>
            <a:r>
              <a:rPr lang="en-US" sz="2000" dirty="0" err="1">
                <a:solidFill>
                  <a:srgbClr val="272727"/>
                </a:solidFill>
                <a:latin typeface="Times New Roman"/>
              </a:rPr>
              <a:t>Títulos</a:t>
            </a:r>
            <a:r>
              <a:rPr lang="en-US" sz="2000" dirty="0">
                <a:solidFill>
                  <a:srgbClr val="272727"/>
                </a:solidFill>
                <a:latin typeface="Times New Roman"/>
              </a:rPr>
              <a:t> (</a:t>
            </a:r>
            <a:r>
              <a:rPr lang="en-US" sz="2000" dirty="0" err="1">
                <a:solidFill>
                  <a:srgbClr val="272727"/>
                </a:solidFill>
                <a:latin typeface="Times New Roman"/>
              </a:rPr>
              <a:t>mínimo</a:t>
            </a:r>
            <a:r>
              <a:rPr lang="en-US" sz="2000" dirty="0">
                <a:solidFill>
                  <a:srgbClr val="272727"/>
                </a:solidFill>
                <a:latin typeface="Times New Roman"/>
              </a:rPr>
              <a:t> 28 e </a:t>
            </a:r>
            <a:r>
              <a:rPr lang="en-US" sz="2000" dirty="0" err="1">
                <a:solidFill>
                  <a:srgbClr val="272727"/>
                </a:solidFill>
                <a:latin typeface="Times New Roman"/>
              </a:rPr>
              <a:t>máximo</a:t>
            </a:r>
            <a:r>
              <a:rPr lang="en-US" sz="2000" dirty="0">
                <a:solidFill>
                  <a:srgbClr val="272727"/>
                </a:solidFill>
                <a:latin typeface="Times New Roman"/>
              </a:rPr>
              <a:t> 40) </a:t>
            </a:r>
          </a:p>
          <a:p>
            <a:pPr marL="906780" lvl="2" indent="-302260">
              <a:lnSpc>
                <a:spcPts val="3927"/>
              </a:lnSpc>
              <a:buFont typeface="Arial"/>
              <a:buChar char="⚬"/>
            </a:pPr>
            <a:r>
              <a:rPr lang="en-US" sz="2000" dirty="0" err="1">
                <a:solidFill>
                  <a:srgbClr val="272727"/>
                </a:solidFill>
                <a:latin typeface="Times New Roman"/>
              </a:rPr>
              <a:t>Texto</a:t>
            </a:r>
            <a:r>
              <a:rPr lang="en-US" sz="2000" dirty="0">
                <a:solidFill>
                  <a:srgbClr val="272727"/>
                </a:solidFill>
                <a:latin typeface="Times New Roman"/>
              </a:rPr>
              <a:t> (</a:t>
            </a:r>
            <a:r>
              <a:rPr lang="en-US" sz="2000" dirty="0" err="1">
                <a:solidFill>
                  <a:srgbClr val="272727"/>
                </a:solidFill>
                <a:latin typeface="Times New Roman"/>
              </a:rPr>
              <a:t>mínimo</a:t>
            </a:r>
            <a:r>
              <a:rPr lang="en-US" sz="2000" dirty="0">
                <a:solidFill>
                  <a:srgbClr val="272727"/>
                </a:solidFill>
                <a:latin typeface="Times New Roman"/>
              </a:rPr>
              <a:t> 20 e </a:t>
            </a:r>
            <a:r>
              <a:rPr lang="en-US" sz="2000" dirty="0" err="1">
                <a:solidFill>
                  <a:srgbClr val="272727"/>
                </a:solidFill>
                <a:latin typeface="Times New Roman"/>
              </a:rPr>
              <a:t>máximo</a:t>
            </a:r>
            <a:r>
              <a:rPr lang="en-US" sz="2000" dirty="0">
                <a:solidFill>
                  <a:srgbClr val="272727"/>
                </a:solidFill>
                <a:latin typeface="Times New Roman"/>
              </a:rPr>
              <a:t> 32).</a:t>
            </a:r>
          </a:p>
          <a:p>
            <a:pPr marL="906780" lvl="2" indent="-302260">
              <a:lnSpc>
                <a:spcPts val="3927"/>
              </a:lnSpc>
              <a:buFont typeface="Arial"/>
              <a:buChar char="⚬"/>
            </a:pPr>
            <a:r>
              <a:rPr lang="en-US" sz="2000" dirty="0" err="1">
                <a:solidFill>
                  <a:srgbClr val="272727"/>
                </a:solidFill>
                <a:latin typeface="Times New Roman"/>
              </a:rPr>
              <a:t>Referências</a:t>
            </a:r>
            <a:r>
              <a:rPr lang="en-US" sz="2000" dirty="0">
                <a:solidFill>
                  <a:srgbClr val="272727"/>
                </a:solidFill>
                <a:latin typeface="Times New Roman"/>
              </a:rPr>
              <a:t> (</a:t>
            </a:r>
            <a:r>
              <a:rPr lang="en-US" sz="2000" dirty="0" err="1">
                <a:solidFill>
                  <a:srgbClr val="272727"/>
                </a:solidFill>
                <a:latin typeface="Times New Roman"/>
              </a:rPr>
              <a:t>mínimo</a:t>
            </a:r>
            <a:r>
              <a:rPr lang="en-US" sz="2000" dirty="0">
                <a:solidFill>
                  <a:srgbClr val="272727"/>
                </a:solidFill>
                <a:latin typeface="Times New Roman"/>
              </a:rPr>
              <a:t> 16 e </a:t>
            </a:r>
            <a:r>
              <a:rPr lang="en-US" sz="2000" dirty="0" err="1">
                <a:solidFill>
                  <a:srgbClr val="272727"/>
                </a:solidFill>
                <a:latin typeface="Times New Roman"/>
              </a:rPr>
              <a:t>máximo</a:t>
            </a:r>
            <a:r>
              <a:rPr lang="en-US" sz="2000" dirty="0">
                <a:solidFill>
                  <a:srgbClr val="272727"/>
                </a:solidFill>
                <a:latin typeface="Times New Roman"/>
              </a:rPr>
              <a:t> 20).</a:t>
            </a:r>
          </a:p>
          <a:p>
            <a:pPr marL="906780" lvl="2" indent="-302260">
              <a:lnSpc>
                <a:spcPts val="3927"/>
              </a:lnSpc>
              <a:buFont typeface="Arial"/>
              <a:buChar char="⚬"/>
            </a:pPr>
            <a:endParaRPr lang="en-US" sz="2000" dirty="0">
              <a:solidFill>
                <a:srgbClr val="272727"/>
              </a:solidFill>
              <a:latin typeface="Times New Roman"/>
            </a:endParaRPr>
          </a:p>
        </p:txBody>
      </p:sp>
      <p:grpSp>
        <p:nvGrpSpPr>
          <p:cNvPr id="10" name="Group 10"/>
          <p:cNvGrpSpPr/>
          <p:nvPr/>
        </p:nvGrpSpPr>
        <p:grpSpPr>
          <a:xfrm rot="5400000">
            <a:off x="-3653082" y="3576885"/>
            <a:ext cx="7315201" cy="161436"/>
            <a:chOff x="0" y="0"/>
            <a:chExt cx="3802733" cy="5131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802733" cy="51312"/>
            </a:xfrm>
            <a:custGeom>
              <a:avLst/>
              <a:gdLst/>
              <a:ahLst/>
              <a:cxnLst/>
              <a:rect l="l" t="t" r="r" b="b"/>
              <a:pathLst>
                <a:path w="3802733" h="51312">
                  <a:moveTo>
                    <a:pt x="0" y="0"/>
                  </a:moveTo>
                  <a:lnTo>
                    <a:pt x="3802733" y="0"/>
                  </a:lnTo>
                  <a:lnTo>
                    <a:pt x="3802733" y="51312"/>
                  </a:lnTo>
                  <a:lnTo>
                    <a:pt x="0" y="51312"/>
                  </a:lnTo>
                  <a:close/>
                </a:path>
              </a:pathLst>
            </a:custGeom>
            <a:solidFill>
              <a:srgbClr val="F7B44B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3802733" cy="98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19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149</Words>
  <Application>Microsoft Office PowerPoint</Application>
  <PresentationFormat>Personalizados</PresentationFormat>
  <Paragraphs>32</Paragraphs>
  <Slides>3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14" baseType="lpstr">
      <vt:lpstr>Calibri</vt:lpstr>
      <vt:lpstr>Open Sans Bold Bold</vt:lpstr>
      <vt:lpstr>Bebas Neue Bold</vt:lpstr>
      <vt:lpstr>Teko Semi-Bold</vt:lpstr>
      <vt:lpstr>Times New Roman Bold</vt:lpstr>
      <vt:lpstr>Teko</vt:lpstr>
      <vt:lpstr>Teko Light</vt:lpstr>
      <vt:lpstr>Arial</vt:lpstr>
      <vt:lpstr>Alegreya Bold</vt:lpstr>
      <vt:lpstr>Times New Roman</vt:lpstr>
      <vt:lpstr>Office Theme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3as Conferências Internacionais em Psicologia Clínica e da Saúde</dc:title>
  <dc:creator>Patricia Silva</dc:creator>
  <cp:lastModifiedBy>PATRICIA GABRIELA DA SILVA</cp:lastModifiedBy>
  <cp:revision>2</cp:revision>
  <dcterms:created xsi:type="dcterms:W3CDTF">2006-08-16T00:00:00Z</dcterms:created>
  <dcterms:modified xsi:type="dcterms:W3CDTF">2024-02-14T17:58:57Z</dcterms:modified>
  <dc:identifier>DAF8l_RmiIk</dc:identifier>
</cp:coreProperties>
</file>